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4" roundtripDataSignature="AMtx7mhEARiD9nU3FNK/FMG9X9edFfb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5dac79b12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" name="Google Shape;40;g25dac79b120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5dac79b12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" name="Google Shape;45;g25dac79b120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5dac79b1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" name="Google Shape;50;g25dac79b12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5dac79b12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" name="Google Shape;55;g25dac79b120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5dac79b12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" name="Google Shape;60;g25dac79b120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5dac79b120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" name="Google Shape;65;g25dac79b120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" name="Google Shape;7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081152e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0" name="Google Shape;80;gf081152e2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"/>
          <p:cNvSpPr txBox="1"/>
          <p:nvPr>
            <p:ph type="ctrTitle"/>
          </p:nvPr>
        </p:nvSpPr>
        <p:spPr>
          <a:xfrm>
            <a:off x="2176272" y="2803922"/>
            <a:ext cx="5166360" cy="1191006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45700" lIns="360000" spcFirstLastPara="1" rIns="3600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" name="Google Shape;1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82932" y="3970391"/>
            <a:ext cx="2961067" cy="1191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9162" y="4646047"/>
            <a:ext cx="988534" cy="344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5266" y="2803922"/>
            <a:ext cx="1191006" cy="1191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/>
          <p:nvPr>
            <p:ph type="ctrTitle"/>
          </p:nvPr>
        </p:nvSpPr>
        <p:spPr>
          <a:xfrm>
            <a:off x="1091817" y="4089344"/>
            <a:ext cx="4460424" cy="685518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" name="Google Shape;1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7565" y="4083488"/>
            <a:ext cx="694252" cy="694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/>
          <p:nvPr>
            <p:ph type="ctrTitle"/>
          </p:nvPr>
        </p:nvSpPr>
        <p:spPr>
          <a:xfrm>
            <a:off x="397565" y="4089344"/>
            <a:ext cx="4460424" cy="685518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8" name="Google Shape;1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7652" y="3757152"/>
            <a:ext cx="1386348" cy="138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433F"/>
              </a:buClr>
              <a:buSzPts val="3200"/>
              <a:buFont typeface="Arial"/>
              <a:buNone/>
              <a:defRPr sz="3200">
                <a:solidFill>
                  <a:srgbClr val="D243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" type="body"/>
          </p:nvPr>
        </p:nvSpPr>
        <p:spPr>
          <a:xfrm>
            <a:off x="628650" y="1369219"/>
            <a:ext cx="7886700" cy="3159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" name="Google Shape;2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426" y="4449248"/>
            <a:ext cx="694252" cy="694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114800"/>
            <a:ext cx="1193292" cy="1193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/>
          <p:nvPr>
            <p:ph type="ctrTitle"/>
          </p:nvPr>
        </p:nvSpPr>
        <p:spPr>
          <a:xfrm>
            <a:off x="2176272" y="2803922"/>
            <a:ext cx="5166360" cy="1191006"/>
          </a:xfrm>
          <a:prstGeom prst="rect">
            <a:avLst/>
          </a:prstGeom>
          <a:solidFill>
            <a:srgbClr val="EA8A23"/>
          </a:solidFill>
          <a:ln>
            <a:noFill/>
          </a:ln>
        </p:spPr>
        <p:txBody>
          <a:bodyPr anchorCtr="0" anchor="ctr" bIns="45700" lIns="360000" spcFirstLastPara="1" rIns="3600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82932" y="3970391"/>
            <a:ext cx="2961067" cy="1191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9162" y="4646047"/>
            <a:ext cx="988534" cy="344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5266" y="2803922"/>
            <a:ext cx="1191006" cy="1191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/>
          <p:nvPr>
            <p:ph type="ctrTitle"/>
          </p:nvPr>
        </p:nvSpPr>
        <p:spPr>
          <a:xfrm>
            <a:off x="1091817" y="4089344"/>
            <a:ext cx="4460424" cy="685518"/>
          </a:xfrm>
          <a:prstGeom prst="rect">
            <a:avLst/>
          </a:prstGeom>
          <a:solidFill>
            <a:srgbClr val="EA8A23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2" name="Google Shape;3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7565" y="4083488"/>
            <a:ext cx="694252" cy="694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ctrTitle"/>
          </p:nvPr>
        </p:nvSpPr>
        <p:spPr>
          <a:xfrm>
            <a:off x="397565" y="4089344"/>
            <a:ext cx="4460424" cy="685518"/>
          </a:xfrm>
          <a:prstGeom prst="rect">
            <a:avLst/>
          </a:prstGeom>
          <a:solidFill>
            <a:srgbClr val="EA8A23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5" name="Google Shape;35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7652" y="3757152"/>
            <a:ext cx="1386348" cy="138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114800"/>
            <a:ext cx="1193292" cy="1193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433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D243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5dac79b120_0_28"/>
          <p:cNvSpPr txBox="1"/>
          <p:nvPr>
            <p:ph type="ctrTitle"/>
          </p:nvPr>
        </p:nvSpPr>
        <p:spPr>
          <a:xfrm>
            <a:off x="1091825" y="4089350"/>
            <a:ext cx="7881900" cy="7134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n-US" sz="2000"/>
              <a:t>STERKE KERK OP KWETSBARE PLEK IN NOORD-GHANA</a:t>
            </a:r>
            <a:endParaRPr b="1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5dac79b120_0_4"/>
          <p:cNvSpPr txBox="1"/>
          <p:nvPr>
            <p:ph type="ctrTitle"/>
          </p:nvPr>
        </p:nvSpPr>
        <p:spPr>
          <a:xfrm>
            <a:off x="1091825" y="4089350"/>
            <a:ext cx="7430400" cy="7134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n-US" sz="2000"/>
              <a:t>In Noord-Ghana zijn moslims in de meerderheid</a:t>
            </a:r>
            <a:endParaRPr b="1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5dac79b120_0_0"/>
          <p:cNvSpPr txBox="1"/>
          <p:nvPr>
            <p:ph type="ctrTitle"/>
          </p:nvPr>
        </p:nvSpPr>
        <p:spPr>
          <a:xfrm>
            <a:off x="1091825" y="4089350"/>
            <a:ext cx="7847700" cy="7134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n-US" sz="2000"/>
              <a:t>Voorganger zijn van een afgelegen dorpskerk is uitdagend </a:t>
            </a:r>
            <a:endParaRPr b="1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dac79b120_0_20"/>
          <p:cNvSpPr txBox="1"/>
          <p:nvPr>
            <p:ph type="ctrTitle"/>
          </p:nvPr>
        </p:nvSpPr>
        <p:spPr>
          <a:xfrm>
            <a:off x="1091825" y="4089350"/>
            <a:ext cx="7581000" cy="7134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n-US" sz="2000"/>
              <a:t>Veel voorgangers krijgen niet betaald voor hun werk</a:t>
            </a:r>
            <a:endParaRPr b="1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5dac79b120_0_24"/>
          <p:cNvSpPr txBox="1"/>
          <p:nvPr>
            <p:ph type="ctrTitle"/>
          </p:nvPr>
        </p:nvSpPr>
        <p:spPr>
          <a:xfrm>
            <a:off x="1091825" y="4089350"/>
            <a:ext cx="7758900" cy="7134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n-US" sz="2000"/>
              <a:t>Ze zijn gemotiveerd, maar hebben behoefte aan opleiding</a:t>
            </a:r>
            <a:endParaRPr b="1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5dac79b120_0_32"/>
          <p:cNvSpPr txBox="1"/>
          <p:nvPr>
            <p:ph type="ctrTitle"/>
          </p:nvPr>
        </p:nvSpPr>
        <p:spPr>
          <a:xfrm>
            <a:off x="1091825" y="4089350"/>
            <a:ext cx="7758900" cy="7134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n-US" sz="2000"/>
              <a:t>Een opleiding helpt voorgangers hun werk beter te doen</a:t>
            </a:r>
            <a:endParaRPr b="1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type="ctrTitle"/>
          </p:nvPr>
        </p:nvSpPr>
        <p:spPr>
          <a:xfrm>
            <a:off x="1091825" y="4089350"/>
            <a:ext cx="7800000" cy="7134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n-US" sz="2000"/>
              <a:t>De kennis die ze opdoet helpt Monica (40) bij haar preken </a:t>
            </a:r>
            <a:endParaRPr b="1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/>
          <p:nvPr>
            <p:ph type="ctrTitle"/>
          </p:nvPr>
        </p:nvSpPr>
        <p:spPr>
          <a:xfrm>
            <a:off x="5362375" y="348000"/>
            <a:ext cx="3202800" cy="12675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n-US" sz="2000"/>
              <a:t>Op bijbelclubs leren k</a:t>
            </a:r>
            <a:r>
              <a:rPr b="1" lang="en-US" sz="2000"/>
              <a:t>inderen de bijbel lezen in hun eigen taal</a:t>
            </a:r>
            <a:endParaRPr b="1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2433F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081152e2d_0_0"/>
          <p:cNvSpPr txBox="1"/>
          <p:nvPr>
            <p:ph type="ctrTitle"/>
          </p:nvPr>
        </p:nvSpPr>
        <p:spPr>
          <a:xfrm>
            <a:off x="2096640" y="1662069"/>
            <a:ext cx="4460400" cy="9351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83" name="Google Shape;83;gf081152e2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5675" y="499300"/>
            <a:ext cx="5209300" cy="34746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f081152e2d_0_0"/>
          <p:cNvSpPr txBox="1"/>
          <p:nvPr/>
        </p:nvSpPr>
        <p:spPr>
          <a:xfrm>
            <a:off x="369350" y="1572700"/>
            <a:ext cx="28179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</a:rPr>
              <a:t>Bedankt voor </a:t>
            </a:r>
            <a:endParaRPr b="1"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</a:rPr>
              <a:t>je steun voor bijbelclubs en </a:t>
            </a:r>
            <a:endParaRPr b="1"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</a:rPr>
              <a:t>goed getrainde voorgangers</a:t>
            </a:r>
            <a:endParaRPr b="1"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</a:rPr>
              <a:t>in Noord-Ghana </a:t>
            </a:r>
            <a:endParaRPr b="1"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2021-05-20T07:04:40Z</dcterms:created>
  <dc:creator>Jos Almekinders</dc:creator>
</cp:coreProperties>
</file>